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3"/>
  </p:normalViewPr>
  <p:slideViewPr>
    <p:cSldViewPr snapToGrid="0">
      <p:cViewPr varScale="1">
        <p:scale>
          <a:sx n="104" d="100"/>
          <a:sy n="104" d="100"/>
        </p:scale>
        <p:origin x="232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D90EAF-3426-00C5-4D4A-E9655115E8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81044DD-D278-74AD-0D89-737C13EC91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05BC00-875A-2257-AFAE-5FED66178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CF8F-717A-8849-89DD-69A5350DC182}" type="datetimeFigureOut">
              <a:rPr lang="es-MX" smtClean="0"/>
              <a:t>27/06/24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C2AD971-9933-F4E8-184F-682D36F10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0AF23E-3830-BD64-59F5-10DF74D5C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C508E-9F2D-0247-8CCC-2BE2C57C01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6007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FC4988-821D-AF63-07FE-4AE736451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E71D4DB-F3BE-DEA6-432D-298D44564E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29DD816-89BC-F3D1-8A7D-DB3D7F1CD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CF8F-717A-8849-89DD-69A5350DC182}" type="datetimeFigureOut">
              <a:rPr lang="es-MX" smtClean="0"/>
              <a:t>27/06/24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BFC3F9-6A2C-A136-E3D2-9C8429A3C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E521AA8-8439-B798-9A3E-9F3D4F1F1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C508E-9F2D-0247-8CCC-2BE2C57C01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9846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7894ACC-54D3-EAEA-3C45-73D1AFA3BD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A88D1F6-A368-8293-4BA1-85AC75B206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DADC0F6-5905-0D44-86D3-02EA97F8E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CF8F-717A-8849-89DD-69A5350DC182}" type="datetimeFigureOut">
              <a:rPr lang="es-MX" smtClean="0"/>
              <a:t>27/06/24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B0BC95-0248-1464-7B50-F24526FA1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393FABF-3C27-A684-EE40-5AF0B6ECB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C508E-9F2D-0247-8CCC-2BE2C57C01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935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7B1931-2302-8E50-5C36-76507F66A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F38FE6-8FFA-3A79-AEAF-796E80379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A514AF-4502-49A3-8BB2-F6115AB15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CF8F-717A-8849-89DD-69A5350DC182}" type="datetimeFigureOut">
              <a:rPr lang="es-MX" smtClean="0"/>
              <a:t>27/06/24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E3DE64-644E-92FB-EB0C-DC711438E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065364-D1B3-C8AB-B194-AC1C4AD4C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C508E-9F2D-0247-8CCC-2BE2C57C01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3414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702075-C97D-4A83-738D-D80842AA5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DA9ECD0-CC3C-3E5C-9474-B7ABC88740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7F029C9-86B5-AD31-2A3E-9466EF5B4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CF8F-717A-8849-89DD-69A5350DC182}" type="datetimeFigureOut">
              <a:rPr lang="es-MX" smtClean="0"/>
              <a:t>27/06/24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414D044-AA19-875F-2E19-60DAABF80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875769-4F39-61BC-80AE-C4FA80F8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C508E-9F2D-0247-8CCC-2BE2C57C01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000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22D1C2-C16C-9EE6-4BA8-85BA2A4BD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74EC19-AE31-13CA-C6AB-82ED24A23F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716C2F2-045C-9533-C950-56DE2A5E6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AFC0B22-E3BF-92B4-B28D-C5165D7A9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CF8F-717A-8849-89DD-69A5350DC182}" type="datetimeFigureOut">
              <a:rPr lang="es-MX" smtClean="0"/>
              <a:t>27/06/24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8AA035-B3FB-85B7-79C7-9D761C8E9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C52C46-1217-CE42-A9E9-50FE00F54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C508E-9F2D-0247-8CCC-2BE2C57C01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316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7EE2D8-2561-5E77-F16E-38FA87131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907DC1-23E6-F25B-8653-BE1296F2D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2649EEC-A76B-D25A-F489-F5693F44B3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4838211-08B7-0074-61DA-81845B8842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04404BC-2BEA-B6B4-F55B-F509FC17BE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BB134B6-DC0F-6C77-2E4F-F407E97D8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CF8F-717A-8849-89DD-69A5350DC182}" type="datetimeFigureOut">
              <a:rPr lang="es-MX" smtClean="0"/>
              <a:t>27/06/24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FEC8140-FA5C-A2CE-796F-6CD79B9FD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0588CAC-4B16-FFC6-0970-13A363B83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C508E-9F2D-0247-8CCC-2BE2C57C01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3176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0CDE5D-242F-EF36-913C-C3D09B8F7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D17D36F-889E-51EB-7C49-EEC20C241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CF8F-717A-8849-89DD-69A5350DC182}" type="datetimeFigureOut">
              <a:rPr lang="es-MX" smtClean="0"/>
              <a:t>27/06/24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793D282-8089-0CC5-DC0E-7A9FEED92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46883E3-0F04-B122-E256-7B5A6D12D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C508E-9F2D-0247-8CCC-2BE2C57C01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9678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C844A52-9B45-187D-BAE7-9AD7A1F3F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CF8F-717A-8849-89DD-69A5350DC182}" type="datetimeFigureOut">
              <a:rPr lang="es-MX" smtClean="0"/>
              <a:t>27/06/24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5569951-5700-2A2B-448C-EEF2B51BC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C63BF4F-DB0B-7410-ECF8-1CC6E07FC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C508E-9F2D-0247-8CCC-2BE2C57C01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18882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22E609-A1C7-2A59-7A78-1D133A4F4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80B53A-793B-BE7A-DEAA-E95A85B9B4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FEA23B1-8C37-BB5C-CCCA-2CD8679B63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2CF85B4-E3CA-0F74-115F-41910D4BD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CF8F-717A-8849-89DD-69A5350DC182}" type="datetimeFigureOut">
              <a:rPr lang="es-MX" smtClean="0"/>
              <a:t>27/06/24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BD447F1-B207-4E08-5775-EC1908500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45BF3A0-3F85-2EA3-7096-63386F3D3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C508E-9F2D-0247-8CCC-2BE2C57C01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4423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674553-FD90-3CDB-0490-4F09C57E6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027C143-E299-E0BD-2788-B3429C7D05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0615D0F-CAB4-7B7E-15BF-3279C3FC68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7BD6590-21E9-4F5A-DEE3-3643F3D0A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CF8F-717A-8849-89DD-69A5350DC182}" type="datetimeFigureOut">
              <a:rPr lang="es-MX" smtClean="0"/>
              <a:t>27/06/24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421017C-7BC8-5DA9-5552-B96CC9B2D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56B18EE-07FF-E2CA-AFFF-0C095569E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C508E-9F2D-0247-8CCC-2BE2C57C01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123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4BDBBD5-0903-91AF-35C9-E7E659A03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8BFD3D7-EA06-2E99-8605-C01847FEB5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1F510D0-6A89-46B4-A737-46523B71C2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ACF8F-717A-8849-89DD-69A5350DC182}" type="datetimeFigureOut">
              <a:rPr lang="es-MX" smtClean="0"/>
              <a:t>27/06/24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C35500-F5C3-E8FB-E694-2C108F0F1B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9BFD30-3BBE-2CCC-D1A3-46347347E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C508E-9F2D-0247-8CCC-2BE2C57C013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0997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77AE75-3E0F-891F-BEFA-240B9378B4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665" y="2520777"/>
            <a:ext cx="7916562" cy="1248677"/>
          </a:xfrm>
        </p:spPr>
        <p:txBody>
          <a:bodyPr/>
          <a:lstStyle/>
          <a:p>
            <a:pPr algn="l"/>
            <a:endParaRPr lang="es-MX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0C48053-A147-4749-7818-519197E9FE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665" y="3861530"/>
            <a:ext cx="8991600" cy="710470"/>
          </a:xfrm>
        </p:spPr>
        <p:txBody>
          <a:bodyPr/>
          <a:lstStyle/>
          <a:p>
            <a:pPr algn="l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30143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95AEF8-1375-5847-9D50-49EF2292F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4B20FA-FE05-5FF5-EB20-D92912FFAF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47144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C02078-734C-DA33-81BB-CD7C49C94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FF9137-A499-A901-18EA-026314726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4660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69AF71-C1DE-1795-F8B3-93F53C201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0086" y="365125"/>
            <a:ext cx="7263714" cy="1325563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ECC183-360C-2932-62D2-3FCC6C0D51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0086" y="1825625"/>
            <a:ext cx="7263714" cy="4351338"/>
          </a:xfrm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7225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58B04C-562A-8F50-90E9-2A351FCEF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5827"/>
            <a:ext cx="10515600" cy="1325563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CA9D9F-1178-AA0B-3DFD-640891434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6327"/>
            <a:ext cx="10515600" cy="3512495"/>
          </a:xfrm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9787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17101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Panorámica</PresentationFormat>
  <Paragraphs>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Coordinador de Comunicación e Imagen Institucional, Facultad de Bellas Artes</dc:creator>
  <cp:lastModifiedBy>Coordinador de Comunicación e Imagen Institucional, Facultad de Bellas Artes</cp:lastModifiedBy>
  <cp:revision>1</cp:revision>
  <dcterms:created xsi:type="dcterms:W3CDTF">2024-06-27T17:39:36Z</dcterms:created>
  <dcterms:modified xsi:type="dcterms:W3CDTF">2024-06-27T17:44:20Z</dcterms:modified>
</cp:coreProperties>
</file>